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292" r:id="rId6"/>
    <p:sldId id="257" r:id="rId7"/>
    <p:sldId id="259" r:id="rId8"/>
    <p:sldId id="263" r:id="rId9"/>
    <p:sldId id="295" r:id="rId10"/>
    <p:sldId id="299" r:id="rId11"/>
    <p:sldId id="260" r:id="rId12"/>
    <p:sldId id="261" r:id="rId13"/>
    <p:sldId id="262" r:id="rId14"/>
    <p:sldId id="281" r:id="rId15"/>
    <p:sldId id="282" r:id="rId16"/>
    <p:sldId id="268" r:id="rId17"/>
    <p:sldId id="269" r:id="rId18"/>
    <p:sldId id="272" r:id="rId19"/>
    <p:sldId id="270" r:id="rId20"/>
    <p:sldId id="264" r:id="rId21"/>
    <p:sldId id="273" r:id="rId22"/>
    <p:sldId id="276" r:id="rId23"/>
    <p:sldId id="274" r:id="rId24"/>
    <p:sldId id="301" r:id="rId25"/>
    <p:sldId id="278" r:id="rId26"/>
    <p:sldId id="277" r:id="rId27"/>
    <p:sldId id="280" r:id="rId28"/>
    <p:sldId id="302" r:id="rId29"/>
    <p:sldId id="284" r:id="rId30"/>
    <p:sldId id="296" r:id="rId31"/>
    <p:sldId id="285" r:id="rId32"/>
    <p:sldId id="294" r:id="rId33"/>
    <p:sldId id="290" r:id="rId34"/>
    <p:sldId id="286" r:id="rId35"/>
    <p:sldId id="287" r:id="rId36"/>
    <p:sldId id="289" r:id="rId37"/>
    <p:sldId id="297" r:id="rId38"/>
    <p:sldId id="275" r:id="rId39"/>
    <p:sldId id="291" r:id="rId40"/>
    <p:sldId id="303" r:id="rId4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7" autoAdjust="0"/>
    <p:restoredTop sz="76923" autoAdjust="0"/>
  </p:normalViewPr>
  <p:slideViewPr>
    <p:cSldViewPr showGuides="1">
      <p:cViewPr varScale="1">
        <p:scale>
          <a:sx n="102" d="100"/>
          <a:sy n="102" d="100"/>
        </p:scale>
        <p:origin x="660" y="102"/>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 – add screenshot?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(Rob)</a:t>
            </a: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BURN IT TO</a:t>
            </a:r>
            <a:r>
              <a:rPr lang="en-AU" baseline="0" dirty="0" smtClean="0"/>
              <a:t> THE GROUND!!</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14</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Usual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Pro-tip: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Pro-tip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that compliment</a:t>
            </a:r>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Pro-tip</a:t>
            </a:r>
            <a:r>
              <a:rPr lang="en-AU" dirty="0" smtClean="0"/>
              <a:t>: 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a:t>Only mock external </a:t>
            </a:r>
            <a:r>
              <a:rPr lang="en-AU" dirty="0" smtClean="0"/>
              <a:t>dependencies</a:t>
            </a:r>
          </a:p>
          <a:p>
            <a:r>
              <a:rPr lang="en-AU" dirty="0" smtClean="0"/>
              <a:t>Avoids implementation details</a:t>
            </a:r>
            <a:endParaRPr lang="en-AU" dirty="0"/>
          </a:p>
          <a:p>
            <a:r>
              <a:rPr lang="en-AU" dirty="0"/>
              <a:t>Hand-rolled mocks </a:t>
            </a:r>
            <a:r>
              <a:rPr lang="en-AU" dirty="0" smtClean="0"/>
              <a:t>– make mocking painful</a:t>
            </a:r>
          </a:p>
          <a:p>
            <a:pPr lvl="1"/>
            <a:r>
              <a:rPr lang="en-AU" dirty="0" smtClean="0"/>
              <a:t>Allow </a:t>
            </a:r>
            <a:r>
              <a:rPr lang="en-AU" dirty="0"/>
              <a:t>behaviour to be </a:t>
            </a:r>
            <a:r>
              <a:rPr lang="en-AU" dirty="0" smtClean="0"/>
              <a:t>codified</a:t>
            </a:r>
          </a:p>
          <a:p>
            <a:endParaRPr lang="en-AU" dirty="0"/>
          </a:p>
          <a:p>
            <a:r>
              <a:rPr lang="en-AU" i="1" dirty="0" smtClean="0"/>
              <a:t>Pro-tip</a:t>
            </a:r>
            <a:r>
              <a:rPr lang="en-AU" dirty="0" smtClean="0"/>
              <a:t>: 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34</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1145</TotalTime>
  <Words>2139</Words>
  <Application>Microsoft Office PowerPoint</Application>
  <PresentationFormat>Custom</PresentationFormat>
  <Paragraphs>330</Paragraphs>
  <Slides>37</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Usual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Approval Tests</vt:lpstr>
      <vt:lpstr>Object Mother / Test Data Builder</vt:lpstr>
      <vt:lpstr>Avoiding mocks / Hand-rolling</vt:lpstr>
      <vt:lpstr>Demo Hand-rolled mock example</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143</cp:revision>
  <dcterms:created xsi:type="dcterms:W3CDTF">2015-05-04T07:51:09Z</dcterms:created>
  <dcterms:modified xsi:type="dcterms:W3CDTF">2015-05-25T17:06:01Z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